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62" r:id="rId2"/>
    <p:sldId id="257" r:id="rId3"/>
    <p:sldId id="26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59" autoAdjust="0"/>
  </p:normalViewPr>
  <p:slideViewPr>
    <p:cSldViewPr>
      <p:cViewPr varScale="1">
        <p:scale>
          <a:sx n="59" d="100"/>
          <a:sy n="59" d="100"/>
        </p:scale>
        <p:origin x="-1288" y="-11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1656" y="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2630529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B6BB6-7068-42E3-B38B-68CCAF712B87}" type="datetimeFigureOut">
              <a:rPr lang="en-US" smtClean="0"/>
              <a:t>3/3/14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446B64-21EC-4770-9299-188D49E48C2E}" type="slidenum">
              <a:rPr lang="en-US" smtClean="0"/>
              <a:t>‹#›</a:t>
            </a:fld>
            <a:endParaRPr lang="en-US" dirty="0"/>
          </a:p>
        </p:txBody>
      </p:sp>
    </p:spTree>
    <p:extLst>
      <p:ext uri="{BB962C8B-B14F-4D97-AF65-F5344CB8AC3E}">
        <p14:creationId xmlns:p14="http://schemas.microsoft.com/office/powerpoint/2010/main" val="3062849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1C4BCE-7631-EF4F-B3A7-6DCCC23DA771}"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556101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489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463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979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012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367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10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549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060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720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8468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AF4FD-BE60-3D43-AE44-BED391FF10DA}" type="datetimeFigureOut">
              <a:rPr lang="en-US" smtClean="0">
                <a:solidFill>
                  <a:prstClr val="black">
                    <a:tint val="75000"/>
                  </a:prstClr>
                </a:solidFill>
              </a:rPr>
              <a:pPr/>
              <a:t>3/3/14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638FD76-4CD5-C54C-8EB7-D533FDF8A38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9178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D59AF4FD-BE60-3D43-AE44-BED391FF10DA}" type="datetimeFigureOut">
              <a:rPr lang="en-US" smtClean="0">
                <a:solidFill>
                  <a:prstClr val="black">
                    <a:tint val="75000"/>
                  </a:prstClr>
                </a:solidFill>
              </a:rPr>
              <a:pPr defTabSz="457200"/>
              <a:t>3/3/14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638FD76-4CD5-C54C-8EB7-D533FDF8A38C}"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4060716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97175"/>
            <a:ext cx="8077200" cy="1470025"/>
          </a:xfrm>
        </p:spPr>
        <p:txBody>
          <a:bodyPr>
            <a:normAutofit fontScale="90000"/>
          </a:bodyPr>
          <a:lstStyle/>
          <a:p>
            <a:r>
              <a:rPr lang="en-US" sz="6700" b="1" dirty="0" smtClean="0"/>
              <a:t>Envisioning Possible Self</a:t>
            </a:r>
            <a:r>
              <a:rPr lang="en-US" sz="6700" dirty="0"/>
              <a:t/>
            </a:r>
            <a:br>
              <a:rPr lang="en-US" sz="6700" dirty="0"/>
            </a:br>
            <a:r>
              <a:rPr lang="en-US" b="1" dirty="0"/>
              <a:t>	</a:t>
            </a:r>
            <a:r>
              <a:rPr lang="en-US" b="1" dirty="0" smtClean="0"/>
              <a:t>20 Years in the Future</a:t>
            </a:r>
            <a:r>
              <a:rPr lang="en-US" sz="3100" b="1" i="1" dirty="0" smtClean="0"/>
              <a:t/>
            </a:r>
            <a:br>
              <a:rPr lang="en-US" sz="3100" b="1" i="1" dirty="0" smtClean="0"/>
            </a:br>
            <a:endParaRPr lang="en-US" sz="3100" i="1" dirty="0"/>
          </a:p>
        </p:txBody>
      </p:sp>
      <p:sp>
        <p:nvSpPr>
          <p:cNvPr id="3" name="Subtitle 2"/>
          <p:cNvSpPr>
            <a:spLocks noGrp="1"/>
          </p:cNvSpPr>
          <p:nvPr>
            <p:ph type="subTitle" idx="1"/>
          </p:nvPr>
        </p:nvSpPr>
        <p:spPr>
          <a:xfrm>
            <a:off x="1524000" y="5715000"/>
            <a:ext cx="6400800" cy="1143000"/>
          </a:xfrm>
        </p:spPr>
        <p:txBody>
          <a:bodyPr/>
          <a:lstStyle/>
          <a:p>
            <a:r>
              <a:rPr lang="en-US" dirty="0" smtClean="0"/>
              <a:t>11</a:t>
            </a:r>
            <a:r>
              <a:rPr lang="en-US" baseline="30000" dirty="0" smtClean="0"/>
              <a:t>th</a:t>
            </a:r>
            <a:r>
              <a:rPr lang="en-US" dirty="0" smtClean="0"/>
              <a:t> Grade Workshop</a:t>
            </a:r>
            <a:endParaRPr lang="en-US" dirty="0"/>
          </a:p>
        </p:txBody>
      </p:sp>
    </p:spTree>
    <p:extLst>
      <p:ext uri="{BB962C8B-B14F-4D97-AF65-F5344CB8AC3E}">
        <p14:creationId xmlns:p14="http://schemas.microsoft.com/office/powerpoint/2010/main" val="2990723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Letter From the Future</a:t>
            </a:r>
            <a:endParaRPr lang="en-US" dirty="0"/>
          </a:p>
        </p:txBody>
      </p:sp>
      <p:sp>
        <p:nvSpPr>
          <p:cNvPr id="7" name="Content Placeholder 6"/>
          <p:cNvSpPr>
            <a:spLocks noGrp="1"/>
          </p:cNvSpPr>
          <p:nvPr>
            <p:ph idx="1"/>
          </p:nvPr>
        </p:nvSpPr>
        <p:spPr/>
        <p:txBody>
          <a:bodyPr>
            <a:normAutofit fontScale="70000" lnSpcReduction="20000"/>
          </a:bodyPr>
          <a:lstStyle/>
          <a:p>
            <a:pPr marL="0" indent="0">
              <a:buNone/>
            </a:pPr>
            <a:r>
              <a:rPr lang="en-US" dirty="0"/>
              <a:t>It is now 20 years in the future, and you have become the possible self you imagined on the Possible Self Worksheet. Thanks to an advance in time warping technology, you will be able to write a letter to yourself 20 years earlier in </a:t>
            </a:r>
            <a:r>
              <a:rPr lang="en-US" dirty="0" smtClean="0"/>
              <a:t>11</a:t>
            </a:r>
            <a:r>
              <a:rPr lang="en-US" baseline="30000" dirty="0" smtClean="0"/>
              <a:t>th</a:t>
            </a:r>
            <a:r>
              <a:rPr lang="en-US" dirty="0" smtClean="0"/>
              <a:t> </a:t>
            </a:r>
            <a:r>
              <a:rPr lang="en-US" dirty="0"/>
              <a:t>grade.  In this letter to your </a:t>
            </a:r>
            <a:r>
              <a:rPr lang="en-US" dirty="0" smtClean="0"/>
              <a:t>11</a:t>
            </a:r>
            <a:r>
              <a:rPr lang="en-US" baseline="30000" dirty="0" smtClean="0"/>
              <a:t>th</a:t>
            </a:r>
            <a:r>
              <a:rPr lang="en-US" dirty="0" smtClean="0"/>
              <a:t> </a:t>
            </a:r>
            <a:r>
              <a:rPr lang="en-US" dirty="0"/>
              <a:t>grade self, you should write about the following:  </a:t>
            </a:r>
          </a:p>
          <a:p>
            <a:pPr marL="514350" lvl="0" indent="-514350">
              <a:buFont typeface="+mj-lt"/>
              <a:buAutoNum type="alphaUcPeriod"/>
            </a:pPr>
            <a:r>
              <a:rPr lang="en-US" dirty="0"/>
              <a:t>The things you did in high school that you should do more of because they helped you become your possible self </a:t>
            </a:r>
          </a:p>
          <a:p>
            <a:pPr marL="514350" lvl="0" indent="-514350">
              <a:buFont typeface="+mj-lt"/>
              <a:buAutoNum type="alphaUcPeriod"/>
            </a:pPr>
            <a:r>
              <a:rPr lang="en-US" dirty="0"/>
              <a:t>The things you did in high school that you should do less of because they got in the way of becoming your possible self </a:t>
            </a:r>
          </a:p>
          <a:p>
            <a:pPr marL="514350" lvl="0" indent="-514350">
              <a:buFont typeface="+mj-lt"/>
              <a:buAutoNum type="alphaUcPeriod"/>
            </a:pPr>
            <a:r>
              <a:rPr lang="en-US" dirty="0"/>
              <a:t>How the kind of college you went to helped you become your possible self </a:t>
            </a:r>
          </a:p>
          <a:p>
            <a:pPr marL="514350" lvl="0" indent="-514350">
              <a:buFont typeface="+mj-lt"/>
              <a:buAutoNum type="alphaUcPeriod"/>
            </a:pPr>
            <a:r>
              <a:rPr lang="en-US" dirty="0"/>
              <a:t>A mistake that you made sometime in the past 20 years and what it taught you about life </a:t>
            </a:r>
          </a:p>
          <a:p>
            <a:pPr marL="514350" lvl="0" indent="-514350">
              <a:buFont typeface="+mj-lt"/>
              <a:buAutoNum type="alphaUcPeriod"/>
            </a:pPr>
            <a:r>
              <a:rPr lang="en-US" dirty="0"/>
              <a:t>The thing about high school that you miss the least </a:t>
            </a:r>
          </a:p>
          <a:p>
            <a:pPr marL="514350" lvl="0" indent="-514350">
              <a:buFont typeface="+mj-lt"/>
              <a:buAutoNum type="alphaUcPeriod"/>
            </a:pPr>
            <a:r>
              <a:rPr lang="en-US" dirty="0"/>
              <a:t>The thing about high school that you miss the most </a:t>
            </a:r>
          </a:p>
          <a:p>
            <a:pPr marL="0" indent="0">
              <a:spcAft>
                <a:spcPts val="600"/>
              </a:spcAft>
              <a:buNone/>
            </a:pPr>
            <a:endParaRPr lang="en-US" dirty="0"/>
          </a:p>
        </p:txBody>
      </p:sp>
    </p:spTree>
    <p:extLst>
      <p:ext uri="{BB962C8B-B14F-4D97-AF65-F5344CB8AC3E}">
        <p14:creationId xmlns:p14="http://schemas.microsoft.com/office/powerpoint/2010/main" val="34224587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Your Wisdom</a:t>
            </a:r>
            <a:endParaRPr lang="en-US" dirty="0"/>
          </a:p>
        </p:txBody>
      </p:sp>
      <p:sp>
        <p:nvSpPr>
          <p:cNvPr id="3" name="Content Placeholder 2"/>
          <p:cNvSpPr>
            <a:spLocks noGrp="1"/>
          </p:cNvSpPr>
          <p:nvPr>
            <p:ph idx="1"/>
          </p:nvPr>
        </p:nvSpPr>
        <p:spPr/>
        <p:txBody>
          <a:bodyPr/>
          <a:lstStyle/>
          <a:p>
            <a:pPr marL="0" indent="0">
              <a:buNone/>
            </a:pPr>
            <a:r>
              <a:rPr lang="en-US" dirty="0"/>
              <a:t>Please choose the person in your group whose letter does a particularly good job connecting what happens in high school to the student’s  possible self.  </a:t>
            </a:r>
            <a:endParaRPr lang="en-US" dirty="0" smtClean="0"/>
          </a:p>
          <a:p>
            <a:pPr marL="0" indent="0">
              <a:buNone/>
            </a:pPr>
            <a:endParaRPr lang="en-US" i="1" dirty="0"/>
          </a:p>
          <a:p>
            <a:pPr marL="0" indent="0">
              <a:buNone/>
            </a:pPr>
            <a:r>
              <a:rPr lang="en-US" dirty="0"/>
              <a:t>The student in each group whose letter is selected should put a star by his or her </a:t>
            </a:r>
            <a:r>
              <a:rPr lang="en-US" dirty="0" smtClean="0"/>
              <a:t>name and turn all letters in to the teacher. </a:t>
            </a:r>
            <a:endParaRPr lang="en-US" dirty="0"/>
          </a:p>
          <a:p>
            <a:endParaRPr lang="en-US" dirty="0"/>
          </a:p>
        </p:txBody>
      </p:sp>
    </p:spTree>
    <p:extLst>
      <p:ext uri="{BB962C8B-B14F-4D97-AF65-F5344CB8AC3E}">
        <p14:creationId xmlns:p14="http://schemas.microsoft.com/office/powerpoint/2010/main" val="30438593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231</Words>
  <Application>Microsoft Macintosh PowerPoint</Application>
  <PresentationFormat>On-screen Show (4:3)</PresentationFormat>
  <Paragraphs>15</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Envisioning Possible Self  20 Years in the Future </vt:lpstr>
      <vt:lpstr>A Letter From the Future</vt:lpstr>
      <vt:lpstr>Sharing Your Wisdom</vt:lpstr>
    </vt:vector>
  </TitlesOfParts>
  <Company>University Of Minnesota - 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Goals</dc:title>
  <dc:creator>Katie I Pekel</dc:creator>
  <cp:lastModifiedBy>Tschida, Tracy</cp:lastModifiedBy>
  <cp:revision>21</cp:revision>
  <dcterms:created xsi:type="dcterms:W3CDTF">2013-03-28T14:27:44Z</dcterms:created>
  <dcterms:modified xsi:type="dcterms:W3CDTF">2014-03-03T15:07:34Z</dcterms:modified>
</cp:coreProperties>
</file>