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7"/>
  </p:notesMasterIdLst>
  <p:handoutMasterIdLst>
    <p:handoutMasterId r:id="rId8"/>
  </p:handoutMasterIdLst>
  <p:sldIdLst>
    <p:sldId id="429" r:id="rId2"/>
    <p:sldId id="688" r:id="rId3"/>
    <p:sldId id="710" r:id="rId4"/>
    <p:sldId id="699" r:id="rId5"/>
    <p:sldId id="711" r:id="rId6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708"/>
    <a:srgbClr val="1407C6"/>
    <a:srgbClr val="000000"/>
    <a:srgbClr val="FEFE33"/>
    <a:srgbClr val="860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1904" autoAdjust="0"/>
    <p:restoredTop sz="93299" autoAdjust="0"/>
  </p:normalViewPr>
  <p:slideViewPr>
    <p:cSldViewPr>
      <p:cViewPr>
        <p:scale>
          <a:sx n="70" d="100"/>
          <a:sy n="70" d="100"/>
        </p:scale>
        <p:origin x="-8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1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9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E97F34-7A46-5C48-9994-4F17881B3F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98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A8A38-43DE-1E45-BDAA-06CFBC40319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85D09-D454-5B48-9B8D-8B9D79223F2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85D09-D454-5B48-9B8D-8B9D79223F2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1304-89E5-FC41-ACFD-0B55FAE87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631D-52DB-1447-A226-82DE15F1CC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1F7A-9A99-F440-AB2E-A35E11618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BB5A-4CA8-5248-87E5-87E4D55D6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5D0-4649-F446-A949-9E1E20E5E1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AF15-F3FB-A74B-AAEA-D2BF70839C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0D1-A880-E34D-AFCF-959556EE6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9CC5-A27F-0847-A803-E78652675D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C664-25E8-FD45-80CF-0A4EAF443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D1C7-DAD4-FA4C-B411-5E87C498A9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9F08-5894-124D-8228-182F46930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619F-CFF2-5C43-B53A-D6B9DFB973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k0lJ8dGgEc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7748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Fall To Do List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</a:rPr>
              <a:t>Senior To Dos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12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Grade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Advisory Activity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26074" r="81367" b="49357"/>
          <a:stretch/>
        </p:blipFill>
        <p:spPr bwMode="auto">
          <a:xfrm>
            <a:off x="3475318" y="1828799"/>
            <a:ext cx="2059705" cy="26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Video: Make the Most Out of Your Senior Year </a:t>
            </a:r>
            <a:endParaRPr lang="en-US" sz="3700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1"/>
            <a:ext cx="9067800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Listen for: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What were the suggestions about making the most out of your senior year?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What suggestions do you agree or disagree with?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13413" r="67600" b="61140"/>
          <a:stretch/>
        </p:blipFill>
        <p:spPr bwMode="auto">
          <a:xfrm>
            <a:off x="2299138" y="3581400"/>
            <a:ext cx="4572000" cy="256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7867" y="6248400"/>
            <a:ext cx="449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lvl="1" indent="0" algn="ctr">
              <a:spcBef>
                <a:spcPts val="0"/>
              </a:spcBef>
              <a:buNone/>
            </a:pPr>
            <a:r>
              <a:rPr lang="en-US" sz="2000" dirty="0">
                <a:latin typeface="+mj-lt"/>
              </a:rPr>
              <a:t>(Click on the picture to play the video) </a:t>
            </a:r>
          </a:p>
        </p:txBody>
      </p:sp>
    </p:spTree>
    <p:extLst>
      <p:ext uri="{BB962C8B-B14F-4D97-AF65-F5344CB8AC3E}">
        <p14:creationId xmlns:p14="http://schemas.microsoft.com/office/powerpoint/2010/main" val="158147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Article: Making Senior Year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the College Board article “Make Your Senior Year Count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Classroom Discussion:</a:t>
            </a:r>
            <a:endParaRPr lang="en-US" sz="2400" dirty="0" smtClean="0"/>
          </a:p>
          <a:p>
            <a:pPr lvl="2"/>
            <a:r>
              <a:rPr lang="en-US" sz="2600" dirty="0" smtClean="0"/>
              <a:t>What is the mid-year grade report? Why is this report crucial?</a:t>
            </a:r>
          </a:p>
          <a:p>
            <a:pPr lvl="2"/>
            <a:r>
              <a:rPr lang="en-US" sz="2600" dirty="0" smtClean="0"/>
              <a:t>What were suggestions in the “Stay </a:t>
            </a:r>
            <a:r>
              <a:rPr lang="en-US" sz="2600" dirty="0"/>
              <a:t>A</a:t>
            </a:r>
            <a:r>
              <a:rPr lang="en-US" sz="2600" dirty="0" smtClean="0"/>
              <a:t>ctive and Involved” section?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8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5202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Check Items Completed on List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9126" r="77650" b="29686"/>
          <a:stretch/>
        </p:blipFill>
        <p:spPr bwMode="auto">
          <a:xfrm>
            <a:off x="2133600" y="1524000"/>
            <a:ext cx="4535424" cy="49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5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Timeframe to Complete Fall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For Unfinished Tasks </a:t>
            </a:r>
          </a:p>
          <a:p>
            <a:pPr lvl="1"/>
            <a:r>
              <a:rPr lang="en-US" dirty="0"/>
              <a:t>Write steps required to finish </a:t>
            </a:r>
            <a:r>
              <a:rPr lang="en-US" dirty="0" smtClean="0"/>
              <a:t>each task</a:t>
            </a:r>
          </a:p>
          <a:p>
            <a:pPr lvl="1"/>
            <a:r>
              <a:rPr lang="en-US" dirty="0" smtClean="0"/>
              <a:t>Set a date for when you plan to complete each task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9126" r="77650" b="29686"/>
          <a:stretch/>
        </p:blipFill>
        <p:spPr bwMode="auto">
          <a:xfrm>
            <a:off x="5181600" y="3167600"/>
            <a:ext cx="3358650" cy="36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0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19933</TotalTime>
  <Words>139</Words>
  <Application>Microsoft Macintosh PowerPoint</Application>
  <PresentationFormat>On-screen Show (4:3)</PresentationFormat>
  <Paragraphs>22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Fall To Do List Senior To Dos</vt:lpstr>
      <vt:lpstr>Video: Make the Most Out of Your Senior Year </vt:lpstr>
      <vt:lpstr>Article: Making Senior Year Count</vt:lpstr>
      <vt:lpstr>Check Items Completed on List </vt:lpstr>
      <vt:lpstr>Create a Timeframe to Complete Fall Tasks</vt:lpstr>
    </vt:vector>
  </TitlesOfParts>
  <Company>뿿붠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wtm spps</dc:creator>
  <cp:lastModifiedBy>Tschida, Tracy</cp:lastModifiedBy>
  <cp:revision>432</cp:revision>
  <cp:lastPrinted>2008-07-28T22:46:31Z</cp:lastPrinted>
  <dcterms:created xsi:type="dcterms:W3CDTF">2011-05-09T17:39:49Z</dcterms:created>
  <dcterms:modified xsi:type="dcterms:W3CDTF">2013-09-06T18:53:07Z</dcterms:modified>
</cp:coreProperties>
</file>