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06A29F-09E3-484F-AD25-08299977FE44}" type="datetimeFigureOut">
              <a:rPr lang="en-US"/>
              <a:pPr/>
              <a:t>11/14/12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0713F5-F60A-4115-88C7-A92B4BC08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A019-52D8-4319-9333-234A284D39B1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0BAA-090E-4DDD-8330-35A5BBC8B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324A-0BC9-4CE1-9FB0-A5A3B9CB59DA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906E-331A-469E-98C1-0E1B4174F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24D0-761B-42E4-9C45-2F499C4BD26F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425C-EFA6-4FFC-95C7-56D252F3F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C6E0-AE35-4425-95EA-4EBE61F81763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BCDD8-CD33-471B-9387-99DEA927A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0378-3C52-437D-B117-58B1F8035657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B09C-0029-4D3F-8A6F-3396117C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B075-7115-46C4-80A0-6EC7A63C7A6B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3AAA-8A5C-4EA9-ABD9-589AABBF5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677F-C48F-4A9D-AC5C-DB91B4781FCC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DDF6-2691-4718-9574-42E632654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B3CB-8B87-4D99-A1CB-772E9D004491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9B3B-FA7A-4F81-B934-399575625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4FD6-014B-4209-BD64-F3279546EE5B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68D1-E9AC-4C83-A6DA-6B74882CB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E425-0C7E-4D39-938B-9F9DCADA43EC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4EE-A4A9-4CA2-930F-E7F404D3E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695E-67D8-4183-B16C-7FA15CE51D1B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DDDD-781E-417B-B658-4672D03B1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564D30-DAE8-41DD-BB20-E737D3599E47}" type="datetimeFigureOut">
              <a:rPr lang="en-US"/>
              <a:pPr>
                <a:defRPr/>
              </a:pPr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EAF1F-8378-47A3-9DD0-CBA17835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The 1920’s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 of transition into the modern era</a:t>
            </a:r>
          </a:p>
          <a:p>
            <a:pPr eaLnBrk="1" hangingPunct="1"/>
            <a:r>
              <a:rPr lang="en-US" smtClean="0"/>
              <a:t>affected by WWI</a:t>
            </a:r>
          </a:p>
          <a:p>
            <a:pPr eaLnBrk="1" hangingPunct="1"/>
            <a:r>
              <a:rPr lang="en-US" smtClean="0"/>
              <a:t>world awareness</a:t>
            </a:r>
          </a:p>
          <a:p>
            <a:pPr eaLnBrk="1" hangingPunct="1"/>
            <a:r>
              <a:rPr lang="en-US" smtClean="0"/>
              <a:t>prosperity</a:t>
            </a:r>
          </a:p>
          <a:p>
            <a:pPr eaLnBrk="1" hangingPunct="1"/>
            <a:r>
              <a:rPr lang="en-US" smtClean="0"/>
              <a:t>consumerism</a:t>
            </a:r>
          </a:p>
          <a:p>
            <a:pPr eaLnBrk="1" hangingPunct="1"/>
            <a:r>
              <a:rPr lang="en-US" smtClean="0"/>
              <a:t>personalities</a:t>
            </a:r>
          </a:p>
          <a:p>
            <a:pPr eaLnBrk="1" hangingPunct="1"/>
            <a:r>
              <a:rPr lang="en-US" smtClean="0"/>
              <a:t>a time of conflicts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vs.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Creation v. Evolution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1925; Scopes Trial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Prohibition v. Alcohol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Volstead Act – “the Noble Experiment”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1920 – 18</a:t>
            </a:r>
            <a:r>
              <a:rPr lang="en-US" sz="2800" baseline="30000" smtClean="0"/>
              <a:t>th</a:t>
            </a:r>
            <a:r>
              <a:rPr lang="en-US" sz="2800" smtClean="0"/>
              <a:t> Am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	bootleggers, organized crime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	1933 – 21</a:t>
            </a:r>
            <a:r>
              <a:rPr lang="en-US" sz="2800" baseline="30000" smtClean="0"/>
              <a:t>st</a:t>
            </a:r>
            <a:r>
              <a:rPr lang="en-US" sz="2800" smtClean="0"/>
              <a:t> Am repealed it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AutoNum type="arabicPeriod" startAt="3"/>
            </a:pPr>
            <a:r>
              <a:rPr lang="en-US" smtClean="0"/>
              <a:t>Women’s Rights v. Traditional Voting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Alice Paul &amp; Lucy Burns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1920 – 19</a:t>
            </a:r>
            <a:r>
              <a:rPr lang="en-US" baseline="30000" smtClean="0"/>
              <a:t>th</a:t>
            </a:r>
            <a:r>
              <a:rPr lang="en-US" smtClean="0"/>
              <a:t> Am – right to vote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changes:  shorter skirts, makeup, smoking, drinking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new occupations:  doctors, lawyers, bankers, police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AutoNum type="arabicPeriod" startAt="4"/>
            </a:pPr>
            <a:r>
              <a:rPr lang="en-US" smtClean="0"/>
              <a:t>Modern Music v Old	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Black Renaissance (Marcus Garvey)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Jazz (Louis Armstrong)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mtClean="0"/>
              <a:t>NAACP, acting, music, writing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schools</a:t>
            </a:r>
          </a:p>
          <a:p>
            <a:pPr eaLnBrk="1" hangingPunct="1"/>
            <a:r>
              <a:rPr lang="en-US" smtClean="0"/>
              <a:t>communication:  radio, more newspapers, tabloids, movies</a:t>
            </a:r>
          </a:p>
          <a:p>
            <a:pPr eaLnBrk="1" hangingPunct="1"/>
            <a:r>
              <a:rPr lang="en-US" smtClean="0"/>
              <a:t>sports:  baseball, tennis, horseracing, golf, boxing, gymnastics, football</a:t>
            </a:r>
          </a:p>
          <a:p>
            <a:pPr eaLnBrk="1" hangingPunct="1"/>
            <a:r>
              <a:rPr lang="en-US" smtClean="0"/>
              <a:t>writers:  spoke out against materialism; </a:t>
            </a:r>
          </a:p>
          <a:p>
            <a:pPr eaLnBrk="1" hangingPunct="1"/>
            <a:r>
              <a:rPr lang="en-US" smtClean="0"/>
              <a:t>consumer advancements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Presidential Politics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Wilson	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Harding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	Coolidge				R; pro-business; 										less inclined to 										support labor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		Hoover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14501" y="2476500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1714501" y="3694112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524795" y="5028407"/>
            <a:ext cx="1065212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3962400" y="2820988"/>
            <a:ext cx="914400" cy="274161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the Decade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2200" smtClean="0"/>
              <a:t>GOOD</a:t>
            </a:r>
            <a:r>
              <a:rPr lang="en-US" sz="2200" smtClean="0">
                <a:solidFill>
                  <a:srgbClr val="FFFFFF"/>
                </a:solidFill>
              </a:rPr>
              <a:t>						</a:t>
            </a:r>
            <a:endParaRPr lang="en-US" sz="220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easier</a:t>
            </a:r>
          </a:p>
          <a:p>
            <a:pPr eaLnBrk="1" hangingPunct="1"/>
            <a:r>
              <a:rPr lang="en-US" smtClean="0"/>
              <a:t>more $</a:t>
            </a:r>
          </a:p>
          <a:p>
            <a:pPr eaLnBrk="1" hangingPunct="1"/>
            <a:r>
              <a:rPr lang="en-US" smtClean="0"/>
              <a:t>modern conveniences</a:t>
            </a:r>
          </a:p>
          <a:p>
            <a:pPr eaLnBrk="1" hangingPunct="1"/>
            <a:r>
              <a:rPr lang="en-US" smtClean="0"/>
              <a:t>women’s rights</a:t>
            </a:r>
          </a:p>
          <a:p>
            <a:pPr eaLnBrk="1" hangingPunct="1"/>
            <a:endParaRPr lang="en-US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7572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en-US" sz="1000" smtClean="0"/>
          </a:p>
          <a:p>
            <a:pPr algn="ctr" eaLnBrk="1" hangingPunct="1">
              <a:lnSpc>
                <a:spcPct val="80000"/>
              </a:lnSpc>
            </a:pPr>
            <a:endParaRPr lang="en-US" sz="1000" smtClean="0"/>
          </a:p>
          <a:p>
            <a:pPr algn="ctr" eaLnBrk="1" hangingPunct="1">
              <a:lnSpc>
                <a:spcPct val="80000"/>
              </a:lnSpc>
            </a:pPr>
            <a:r>
              <a:rPr lang="en-US" smtClean="0"/>
              <a:t>BAD</a:t>
            </a:r>
          </a:p>
          <a:p>
            <a:pPr algn="ctr" eaLnBrk="1" hangingPunct="1">
              <a:lnSpc>
                <a:spcPct val="80000"/>
              </a:lnSpc>
            </a:pPr>
            <a:endParaRPr lang="en-US" sz="100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5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labor unrest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communism on rise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KKK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immigrant hatred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stock market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signs of Gr. Depression looming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surplus of 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new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farming surplus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credit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How did each of the following advancements increase consumerism in the 1920s?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Electricity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Economic prosperity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Advertising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products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Science &amp; Technology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How did society change from the WWI era through the 1920s?  Use specific examples.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301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1920’s</vt:lpstr>
      <vt:lpstr>Characteristics:</vt:lpstr>
      <vt:lpstr>Traditional vs. Modern</vt:lpstr>
      <vt:lpstr>Slide 4</vt:lpstr>
      <vt:lpstr>Lifestyles</vt:lpstr>
      <vt:lpstr>Presidential Politics</vt:lpstr>
      <vt:lpstr>Summary of the Decade</vt:lpstr>
      <vt:lpstr>Questions</vt:lpstr>
    </vt:vector>
  </TitlesOfParts>
  <Company>plps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1920’s</dc:title>
  <dc:creator>Tracy Tschida</dc:creator>
  <cp:lastModifiedBy>Tracy Tschida</cp:lastModifiedBy>
  <cp:revision>9</cp:revision>
  <dcterms:created xsi:type="dcterms:W3CDTF">2012-11-14T17:36:54Z</dcterms:created>
  <dcterms:modified xsi:type="dcterms:W3CDTF">2012-11-14T17:40:23Z</dcterms:modified>
</cp:coreProperties>
</file>