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3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55FC4-B4FC-924F-B285-4ECB23F64FCD}" type="datetimeFigureOut">
              <a:rPr lang="en-US" smtClean="0"/>
              <a:t>12/10/13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7354A-3028-8442-B605-44F6350BB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05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55FC4-B4FC-924F-B285-4ECB23F64FCD}" type="datetimeFigureOut">
              <a:rPr lang="en-US" smtClean="0"/>
              <a:t>12/10/13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7354A-3028-8442-B605-44F6350BB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914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55FC4-B4FC-924F-B285-4ECB23F64FCD}" type="datetimeFigureOut">
              <a:rPr lang="en-US" smtClean="0"/>
              <a:t>12/10/13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7354A-3028-8442-B605-44F6350BB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109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55FC4-B4FC-924F-B285-4ECB23F64FCD}" type="datetimeFigureOut">
              <a:rPr lang="en-US" smtClean="0"/>
              <a:t>12/10/13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7354A-3028-8442-B605-44F6350BB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569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55FC4-B4FC-924F-B285-4ECB23F64FCD}" type="datetimeFigureOut">
              <a:rPr lang="en-US" smtClean="0"/>
              <a:t>12/10/13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7354A-3028-8442-B605-44F6350BB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744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55FC4-B4FC-924F-B285-4ECB23F64FCD}" type="datetimeFigureOut">
              <a:rPr lang="en-US" smtClean="0"/>
              <a:t>12/10/13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7354A-3028-8442-B605-44F6350BB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552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55FC4-B4FC-924F-B285-4ECB23F64FCD}" type="datetimeFigureOut">
              <a:rPr lang="en-US" smtClean="0"/>
              <a:t>12/10/13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7354A-3028-8442-B605-44F6350BB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201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55FC4-B4FC-924F-B285-4ECB23F64FCD}" type="datetimeFigureOut">
              <a:rPr lang="en-US" smtClean="0"/>
              <a:t>12/10/13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7354A-3028-8442-B605-44F6350BB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03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55FC4-B4FC-924F-B285-4ECB23F64FCD}" type="datetimeFigureOut">
              <a:rPr lang="en-US" smtClean="0"/>
              <a:t>12/10/13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7354A-3028-8442-B605-44F6350BB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443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55FC4-B4FC-924F-B285-4ECB23F64FCD}" type="datetimeFigureOut">
              <a:rPr lang="en-US" smtClean="0"/>
              <a:t>12/10/13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7354A-3028-8442-B605-44F6350BB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294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55FC4-B4FC-924F-B285-4ECB23F64FCD}" type="datetimeFigureOut">
              <a:rPr lang="en-US" smtClean="0"/>
              <a:t>12/10/13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7354A-3028-8442-B605-44F6350BB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822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55FC4-B4FC-924F-B285-4ECB23F64FCD}" type="datetimeFigureOut">
              <a:rPr lang="en-US" smtClean="0"/>
              <a:t>12/10/13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7354A-3028-8442-B605-44F6350BB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731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Topic Ideas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Drone Warfare</a:t>
            </a:r>
          </a:p>
          <a:p>
            <a:pPr marL="0" indent="0">
              <a:buNone/>
            </a:pPr>
            <a:r>
              <a:rPr lang="en-US" dirty="0" smtClean="0"/>
              <a:t>U.S. Presence </a:t>
            </a:r>
            <a:r>
              <a:rPr lang="en-US" dirty="0"/>
              <a:t>O</a:t>
            </a:r>
            <a:r>
              <a:rPr lang="en-US" dirty="0" smtClean="0"/>
              <a:t>verseas</a:t>
            </a:r>
          </a:p>
          <a:p>
            <a:pPr marL="0" indent="0">
              <a:buNone/>
            </a:pPr>
            <a:r>
              <a:rPr lang="en-US" dirty="0" smtClean="0"/>
              <a:t>Genetically Modified Foods</a:t>
            </a:r>
          </a:p>
          <a:p>
            <a:pPr marL="0" indent="0">
              <a:buNone/>
            </a:pPr>
            <a:r>
              <a:rPr lang="en-US" dirty="0" smtClean="0"/>
              <a:t>Alternative Energy</a:t>
            </a:r>
          </a:p>
          <a:p>
            <a:pPr marL="0" indent="0">
              <a:buNone/>
            </a:pPr>
            <a:r>
              <a:rPr lang="en-US" dirty="0" smtClean="0"/>
              <a:t>Water Use</a:t>
            </a:r>
          </a:p>
          <a:p>
            <a:pPr marL="0" indent="0">
              <a:buNone/>
            </a:pPr>
            <a:r>
              <a:rPr lang="en-US" dirty="0" smtClean="0"/>
              <a:t>Oil </a:t>
            </a:r>
          </a:p>
          <a:p>
            <a:pPr marL="0" indent="0">
              <a:buNone/>
            </a:pPr>
            <a:r>
              <a:rPr lang="en-US" dirty="0" smtClean="0"/>
              <a:t>Recycling</a:t>
            </a:r>
          </a:p>
          <a:p>
            <a:pPr marL="0" indent="0">
              <a:buNone/>
            </a:pPr>
            <a:r>
              <a:rPr lang="en-US" dirty="0" smtClean="0"/>
              <a:t>Animal Testing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Funding of our national parks</a:t>
            </a:r>
          </a:p>
          <a:p>
            <a:pPr marL="0" indent="0">
              <a:buNone/>
            </a:pPr>
            <a:r>
              <a:rPr lang="en-US" dirty="0" smtClean="0"/>
              <a:t>Taxes</a:t>
            </a:r>
          </a:p>
          <a:p>
            <a:pPr marL="0" indent="0">
              <a:buNone/>
            </a:pPr>
            <a:r>
              <a:rPr lang="en-US" dirty="0" smtClean="0"/>
              <a:t>Education</a:t>
            </a:r>
          </a:p>
          <a:p>
            <a:pPr marL="0" indent="0">
              <a:buNone/>
            </a:pPr>
            <a:r>
              <a:rPr lang="en-US" dirty="0" smtClean="0"/>
              <a:t>Various Social Issues</a:t>
            </a:r>
          </a:p>
          <a:p>
            <a:pPr marL="0" indent="0">
              <a:buNone/>
            </a:pPr>
            <a:r>
              <a:rPr lang="en-US" dirty="0" smtClean="0"/>
              <a:t>Drug Testing</a:t>
            </a:r>
          </a:p>
          <a:p>
            <a:pPr marL="0" indent="0">
              <a:buNone/>
            </a:pPr>
            <a:r>
              <a:rPr lang="en-US" dirty="0" smtClean="0"/>
              <a:t>Welfare</a:t>
            </a:r>
          </a:p>
          <a:p>
            <a:pPr marL="0" indent="0">
              <a:buNone/>
            </a:pPr>
            <a:r>
              <a:rPr lang="en-US" dirty="0" smtClean="0"/>
              <a:t>Drinking Age</a:t>
            </a:r>
          </a:p>
          <a:p>
            <a:pPr marL="0" indent="0">
              <a:buNone/>
            </a:pPr>
            <a:r>
              <a:rPr lang="en-US" dirty="0" smtClean="0"/>
              <a:t>Sexual Predator Laws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226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58588"/>
            <a:ext cx="4038600" cy="576757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Property Rights</a:t>
            </a:r>
          </a:p>
          <a:p>
            <a:pPr marL="0" indent="0">
              <a:buNone/>
            </a:pPr>
            <a:r>
              <a:rPr lang="en-US" dirty="0" smtClean="0"/>
              <a:t>Gun Control/Gun Rights</a:t>
            </a:r>
          </a:p>
          <a:p>
            <a:pPr marL="0" indent="0">
              <a:buNone/>
            </a:pPr>
            <a:r>
              <a:rPr lang="en-US" dirty="0" smtClean="0"/>
              <a:t>School Lunch Nutrition</a:t>
            </a:r>
          </a:p>
          <a:p>
            <a:pPr marL="0" indent="0">
              <a:buNone/>
            </a:pPr>
            <a:r>
              <a:rPr lang="en-US" dirty="0" smtClean="0"/>
              <a:t>Preservatives in Foods</a:t>
            </a:r>
          </a:p>
          <a:p>
            <a:pPr marL="0" indent="0">
              <a:buNone/>
            </a:pPr>
            <a:r>
              <a:rPr lang="en-US" dirty="0" err="1" smtClean="0"/>
              <a:t>Fracking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Voter I.D.</a:t>
            </a:r>
          </a:p>
          <a:p>
            <a:pPr marL="0" indent="0">
              <a:buNone/>
            </a:pPr>
            <a:r>
              <a:rPr lang="en-US" dirty="0" smtClean="0"/>
              <a:t>Campaign Contributions</a:t>
            </a:r>
          </a:p>
          <a:p>
            <a:pPr marL="0" indent="0">
              <a:buNone/>
            </a:pPr>
            <a:r>
              <a:rPr lang="en-US" dirty="0" smtClean="0"/>
              <a:t>Immigration</a:t>
            </a:r>
          </a:p>
          <a:p>
            <a:pPr marL="0" indent="0">
              <a:buNone/>
            </a:pPr>
            <a:r>
              <a:rPr lang="en-US" dirty="0" smtClean="0"/>
              <a:t>Healthcare</a:t>
            </a:r>
          </a:p>
          <a:p>
            <a:pPr marL="0" indent="0">
              <a:buNone/>
            </a:pPr>
            <a:r>
              <a:rPr lang="en-US" dirty="0" smtClean="0"/>
              <a:t>Social Security</a:t>
            </a:r>
          </a:p>
          <a:p>
            <a:pPr marL="0" indent="0">
              <a:buNone/>
            </a:pPr>
            <a:r>
              <a:rPr lang="en-US" dirty="0" smtClean="0"/>
              <a:t>Climate Change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58588"/>
            <a:ext cx="4038600" cy="5767575"/>
          </a:xfrm>
        </p:spPr>
        <p:txBody>
          <a:bodyPr/>
          <a:lstStyle/>
          <a:p>
            <a:r>
              <a:rPr lang="en-US" dirty="0" smtClean="0"/>
              <a:t>Ideas to search</a:t>
            </a:r>
          </a:p>
          <a:p>
            <a:pPr marL="0" indent="0">
              <a:buNone/>
            </a:pPr>
            <a:r>
              <a:rPr lang="en-US" dirty="0" smtClean="0"/>
              <a:t>“United States current topics”</a:t>
            </a:r>
          </a:p>
          <a:p>
            <a:pPr marL="0" indent="0">
              <a:buNone/>
            </a:pPr>
            <a:r>
              <a:rPr lang="en-US" dirty="0" err="1" smtClean="0"/>
              <a:t>Gallup.com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662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72</Words>
  <Application>Microsoft Macintosh PowerPoint</Application>
  <PresentationFormat>On-screen Show (4:3)</PresentationFormat>
  <Paragraphs>31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Topic Ideas</vt:lpstr>
      <vt:lpstr>PowerPoint Presentation</vt:lpstr>
    </vt:vector>
  </TitlesOfParts>
  <Company>Pequot Lakes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 Ideas</dc:title>
  <dc:creator>Tschida, Tracy</dc:creator>
  <cp:lastModifiedBy>Tschida, Tracy</cp:lastModifiedBy>
  <cp:revision>4</cp:revision>
  <dcterms:created xsi:type="dcterms:W3CDTF">2013-12-10T15:09:14Z</dcterms:created>
  <dcterms:modified xsi:type="dcterms:W3CDTF">2013-12-10T18:23:06Z</dcterms:modified>
</cp:coreProperties>
</file>