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263B-0BA6-E94F-9A53-F671DE7B19CD}" type="datetimeFigureOut">
              <a:rPr lang="en-US" smtClean="0"/>
              <a:pPr/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D6FC-E99D-1E42-B66A-47B529189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263B-0BA6-E94F-9A53-F671DE7B19CD}" type="datetimeFigureOut">
              <a:rPr lang="en-US" smtClean="0"/>
              <a:pPr/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D6FC-E99D-1E42-B66A-47B529189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263B-0BA6-E94F-9A53-F671DE7B19CD}" type="datetimeFigureOut">
              <a:rPr lang="en-US" smtClean="0"/>
              <a:pPr/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D6FC-E99D-1E42-B66A-47B529189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263B-0BA6-E94F-9A53-F671DE7B19CD}" type="datetimeFigureOut">
              <a:rPr lang="en-US" smtClean="0"/>
              <a:pPr/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D6FC-E99D-1E42-B66A-47B529189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263B-0BA6-E94F-9A53-F671DE7B19CD}" type="datetimeFigureOut">
              <a:rPr lang="en-US" smtClean="0"/>
              <a:pPr/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D6FC-E99D-1E42-B66A-47B529189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263B-0BA6-E94F-9A53-F671DE7B19CD}" type="datetimeFigureOut">
              <a:rPr lang="en-US" smtClean="0"/>
              <a:pPr/>
              <a:t>12/19/13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D6FC-E99D-1E42-B66A-47B529189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263B-0BA6-E94F-9A53-F671DE7B19CD}" type="datetimeFigureOut">
              <a:rPr lang="en-US" smtClean="0"/>
              <a:pPr/>
              <a:t>12/19/13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D6FC-E99D-1E42-B66A-47B529189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263B-0BA6-E94F-9A53-F671DE7B19CD}" type="datetimeFigureOut">
              <a:rPr lang="en-US" smtClean="0"/>
              <a:pPr/>
              <a:t>12/19/13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D6FC-E99D-1E42-B66A-47B529189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263B-0BA6-E94F-9A53-F671DE7B19CD}" type="datetimeFigureOut">
              <a:rPr lang="en-US" smtClean="0"/>
              <a:pPr/>
              <a:t>12/19/13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D6FC-E99D-1E42-B66A-47B529189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263B-0BA6-E94F-9A53-F671DE7B19CD}" type="datetimeFigureOut">
              <a:rPr lang="en-US" smtClean="0"/>
              <a:pPr/>
              <a:t>12/19/13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D6FC-E99D-1E42-B66A-47B529189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263B-0BA6-E94F-9A53-F671DE7B19CD}" type="datetimeFigureOut">
              <a:rPr lang="en-US" smtClean="0"/>
              <a:pPr/>
              <a:t>12/19/13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D6FC-E99D-1E42-B66A-47B529189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263B-0BA6-E94F-9A53-F671DE7B19CD}" type="datetimeFigureOut">
              <a:rPr lang="en-US" smtClean="0"/>
              <a:pPr/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5D6FC-E99D-1E42-B66A-47B529189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4876800" cy="1470025"/>
          </a:xfrm>
        </p:spPr>
        <p:txBody>
          <a:bodyPr/>
          <a:lstStyle/>
          <a:p>
            <a:r>
              <a:rPr lang="en-US" dirty="0" smtClean="0"/>
              <a:t>Checking Account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CCFFCC"/>
            </a:gs>
            <a:gs pos="100000">
              <a:srgbClr val="0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in order to leave, you need to have a checkbook balance that is 10% of your total monthly income as reported on your life status sheet</a:t>
            </a:r>
          </a:p>
          <a:p>
            <a:endParaRPr lang="en-US" dirty="0" smtClean="0"/>
          </a:p>
          <a:p>
            <a:r>
              <a:rPr lang="en-US" dirty="0" smtClean="0"/>
              <a:t>Questions</a:t>
            </a:r>
            <a:r>
              <a:rPr lang="en-US" smtClean="0"/>
              <a:t>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1.  Bought diapers/formula from Target - $55.14; wrote check #101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  Purchased $127. 56 groceries from</a:t>
            </a:r>
            <a:r>
              <a:rPr lang="en-US" dirty="0" smtClean="0"/>
              <a:t> Super </a:t>
            </a:r>
            <a:r>
              <a:rPr lang="en-US" dirty="0" err="1" smtClean="0"/>
              <a:t>Valu</a:t>
            </a:r>
            <a:r>
              <a:rPr lang="en-US" dirty="0" smtClean="0"/>
              <a:t>; </a:t>
            </a:r>
            <a:r>
              <a:rPr lang="en-US" dirty="0"/>
              <a:t>paid with debit card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/>
              <a:t>.  Fill out Deposit Slip and deposit check from part-time job for $75.00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endParaRPr lang="en-US" dirty="0"/>
          </a:p>
        </p:txBody>
      </p:sp>
      <p:pic>
        <p:nvPicPr>
          <p:cNvPr id="4" name="Content Placeholder 3" descr="check.jpg"/>
          <p:cNvPicPr>
            <a:picLocks noGrp="1"/>
          </p:cNvPicPr>
          <p:nvPr>
            <p:ph idx="1"/>
          </p:nvPr>
        </p:nvPicPr>
        <p:blipFill>
          <a:blip r:embed="rId2"/>
          <a:srcRect t="-17880" b="-1788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posit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913" r="-913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Deposit Slip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Register</a:t>
            </a:r>
            <a:endParaRPr lang="en-US" dirty="0"/>
          </a:p>
        </p:txBody>
      </p:sp>
      <p:pic>
        <p:nvPicPr>
          <p:cNvPr id="4" name="Content Placeholder 3" descr="check register.jpg"/>
          <p:cNvPicPr>
            <a:picLocks noGrp="1"/>
          </p:cNvPicPr>
          <p:nvPr>
            <p:ph idx="1"/>
          </p:nvPr>
        </p:nvPicPr>
        <p:blipFill>
          <a:blip r:embed="rId2"/>
          <a:srcRect t="-5720" b="-572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$144.18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CCFFCC"/>
            </a:gs>
            <a:gs pos="100000">
              <a:srgbClr val="0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Reality Store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well will you do living for a month on your intended salary?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You will need to buy a car and a house, purchase insurance, make investments, pay bills, and complete other activities as life requires.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goal is to leave the day with a positive balance in your account equal to 10% of your monthly income.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CCFFCC"/>
            </a:gs>
            <a:gs pos="100000">
              <a:srgbClr val="0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Store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in Gathering Room by 8:20; sit in advisory groups</a:t>
            </a:r>
          </a:p>
          <a:p>
            <a:r>
              <a:rPr lang="en-US" dirty="0" smtClean="0"/>
              <a:t>dress as your profession would require </a:t>
            </a:r>
          </a:p>
          <a:p>
            <a:pPr lvl="1">
              <a:buNone/>
            </a:pPr>
            <a:r>
              <a:rPr lang="en-US" dirty="0" smtClean="0"/>
              <a:t>(no bad jeans)</a:t>
            </a:r>
          </a:p>
          <a:p>
            <a:r>
              <a:rPr lang="en-US" dirty="0" smtClean="0"/>
              <a:t>bring:  calculator, pen/pencil, </a:t>
            </a:r>
            <a:r>
              <a:rPr lang="en-US" dirty="0" err="1" smtClean="0"/>
              <a:t>i.d</a:t>
            </a:r>
            <a:r>
              <a:rPr lang="en-US" dirty="0" smtClean="0"/>
              <a:t>./proof of address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CCFFCC"/>
            </a:gs>
            <a:gs pos="100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you will be issued a student checklist, your life status (married, divorced, kids), and your first paycheck</a:t>
            </a:r>
          </a:p>
          <a:p>
            <a:r>
              <a:rPr lang="en-US" dirty="0" smtClean="0"/>
              <a:t>fill out a deposit slip </a:t>
            </a:r>
          </a:p>
          <a:p>
            <a:r>
              <a:rPr lang="en-US" dirty="0" smtClean="0"/>
              <a:t>in the gym, visit the banking booths first to open an account and receive your checkbook and debit card</a:t>
            </a:r>
          </a:p>
          <a:p>
            <a:r>
              <a:rPr lang="en-US" dirty="0" smtClean="0"/>
              <a:t>you can proceed to any of the other booths in random order, but you must visit all booths before you check-out at the end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225</Words>
  <Application>Microsoft Macintosh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Checking Account</vt:lpstr>
      <vt:lpstr>Directions</vt:lpstr>
      <vt:lpstr>Check</vt:lpstr>
      <vt:lpstr>Deposit Slip</vt:lpstr>
      <vt:lpstr>Register</vt:lpstr>
      <vt:lpstr>Total</vt:lpstr>
      <vt:lpstr>Reality Store  How well will you do living for a month on your intended salary?</vt:lpstr>
      <vt:lpstr>Reality Store Checklist</vt:lpstr>
      <vt:lpstr>PowerPoint Presentation</vt:lpstr>
      <vt:lpstr>PowerPoint Presentation</vt:lpstr>
    </vt:vector>
  </TitlesOfParts>
  <Company>plps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Checking Account</dc:title>
  <dc:creator>Tracy Tschida</dc:creator>
  <cp:lastModifiedBy>Tschida, Tracy</cp:lastModifiedBy>
  <cp:revision>4</cp:revision>
  <dcterms:created xsi:type="dcterms:W3CDTF">2013-02-05T15:15:33Z</dcterms:created>
  <dcterms:modified xsi:type="dcterms:W3CDTF">2013-12-19T15:07:21Z</dcterms:modified>
</cp:coreProperties>
</file>